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2" r:id="rId9"/>
    <p:sldId id="265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5" autoAdjust="0"/>
    <p:restoredTop sz="94660"/>
  </p:normalViewPr>
  <p:slideViewPr>
    <p:cSldViewPr snapToGrid="0">
      <p:cViewPr varScale="1">
        <p:scale>
          <a:sx n="75" d="100"/>
          <a:sy n="75" d="100"/>
        </p:scale>
        <p:origin x="52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129E001-EDCB-4CAE-B03D-3B24D361C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718F89E5-593F-49CC-B2A8-70DEF046C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CD81BF3-BDF1-42EE-B7E3-62E5A36E4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E0166A1-C558-4CDB-B051-DF642261F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C8E2C094-9DCF-40D8-B82F-EAB20CE3A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05775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4B22242-7F75-4FD2-9774-5A3EAC44C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067D0F58-353C-4F11-8664-6EA71B0D1A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4A896C5-923A-4119-9BF1-E79AB544B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810C686-AA81-492E-B964-375AF4C86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DBC03964-3F6E-4D49-90CF-81590AE9DC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1106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C9EA600B-DBA5-4D71-931A-BF1685F01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7F62D41D-3260-490D-A8DE-5DC4E8824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783EAFF-6E5F-4D9A-999E-7F55E3E4D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B798367-FD30-47EC-86A2-C600F7293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72C2475-AA15-420C-A164-4B1E2F04E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968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20E6458-2384-4F1C-8615-22DA8A7A6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205F0B3-A3B9-4980-B6DA-DFA944933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C2D1549-3180-44DD-A92B-5B0D7FF92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82CFD55C-6B76-4456-99F1-AB4F2B94C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69344D0-CC43-4C82-BC89-6B3D93829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00008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301B786-C587-412C-886A-633DC1041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4CC566D7-28B9-4F58-B025-59087782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B653397-652C-44B4-B395-695FB2904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935F215-3D72-4EC2-810E-85822B478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013F070-E468-4A27-9EE7-81F493EBE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7007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7C91250-54BB-42D2-893B-DBE6D711E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4B4E624-4224-43F2-9E31-981B8822A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5D64ECE6-0332-4230-BABD-B6968818C3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88D5FF5D-152B-49A2-BD12-467F638CA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D6F24608-04CE-483F-A88D-6F3A7CAFA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1A6AF600-0F35-4535-AE09-B3BC7259E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70141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A40951F-FB31-4795-A9E1-4E898BA3B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84C24CA-0FAD-4B9B-B259-DFA83F8C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64490484-412F-4C52-9D6C-3735616C0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A705840A-C3D9-4C47-8934-70129F1D8E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AF727875-196D-4828-BCA2-D561CEEA2E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225C94CE-7D1E-4094-81AC-9B488650F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C5D06DB9-4AD3-4FA7-B8E9-030817F86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1FA5A27B-CE0A-47FE-8FB7-3ED41E013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04720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6A100F32-F05B-473F-8686-D59CA1FF9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32D0DD11-3F99-41EF-8947-736C7A78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E590DB5C-3BDB-4A2E-ABC2-FB1F7D7B2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D7C2472-7D9E-419C-ABB7-61DC4CFA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479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FF74C2C5-AE79-43DE-9A5D-D79800F37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FC8D84A7-90DF-4357-9BF2-1BCE1DFD8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89A1349C-C857-4921-8F8C-901D632F4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8816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67FC24C-CB2C-4F75-BD97-8188F1671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FC660F3C-A11B-498A-B644-4DB09D1BD9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591458BE-99C6-42F5-8275-5D62CB4CA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D7FDE43-B5FB-40EF-A61B-58DA8FF6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D5E00EF-61A9-4DB2-A5AA-F759FBC73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2D7F4F6F-3E25-48F0-95F7-377967245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89959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19CE69B2-C6C8-4623-AF76-51EE68F9F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274A1591-7C42-47E3-A630-484E0A48BA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A0D0D3EB-009D-44AF-8D3B-3E0416CAD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B17EBC45-2FE6-47A4-95C7-B2E796D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EFD3DEC2-37C8-42CE-B1E9-6163B8189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B95510BA-82F6-4ECB-BE35-909E5C937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84052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56DAFBBA-57CE-4DB5-A3E2-554F1BB7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BD07E995-B24D-4A22-A91C-22D29E75D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9A2A322D-C7C2-4A95-A6EB-0730EAD340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45E0C-22F0-459F-952D-2DFA0A50383E}" type="datetimeFigureOut">
              <a:rPr lang="vi-VN" smtClean="0"/>
              <a:t>01/11/2021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C5AD03C-2A8E-4C17-98AD-E36015D1E8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A68ADAB-56E8-4D00-9D81-16B0FE85D8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0F25-A5ED-486C-9277-31A993CD9B7B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06135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7AF6B391-E85F-4B17-B905-666AF71B5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38401" y="-3220453"/>
            <a:ext cx="7315200" cy="13298905"/>
          </a:xfrm>
          <a:prstGeom prst="rect">
            <a:avLst/>
          </a:prstGeom>
        </p:spPr>
      </p:pic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215B8AEA-E41A-46BB-9CC4-551534C96BE4}"/>
              </a:ext>
            </a:extLst>
          </p:cNvPr>
          <p:cNvSpPr/>
          <p:nvPr/>
        </p:nvSpPr>
        <p:spPr>
          <a:xfrm>
            <a:off x="3598298" y="2826129"/>
            <a:ext cx="6027612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6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CFF17719-8A71-472D-A1C7-DC614276039C}"/>
              </a:ext>
            </a:extLst>
          </p:cNvPr>
          <p:cNvSpPr txBox="1"/>
          <p:nvPr/>
        </p:nvSpPr>
        <p:spPr>
          <a:xfrm>
            <a:off x="2273466" y="1946147"/>
            <a:ext cx="86772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PHỔ BIẾN GIÁO DỤC PHÁP LUẬT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086F7524-506E-4C35-89B8-6E9CEE696193}"/>
              </a:ext>
            </a:extLst>
          </p:cNvPr>
          <p:cNvSpPr txBox="1"/>
          <p:nvPr/>
        </p:nvSpPr>
        <p:spPr>
          <a:xfrm>
            <a:off x="385009" y="508096"/>
            <a:ext cx="4491791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GD&amp;ĐT TP THỦ DẦU MỘT</a:t>
            </a: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TH HIỆP THÀNH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Hộp Văn bản 8">
            <a:extLst>
              <a:ext uri="{FF2B5EF4-FFF2-40B4-BE49-F238E27FC236}">
                <a16:creationId xmlns:a16="http://schemas.microsoft.com/office/drawing/2014/main" id="{65F8C48B-0C30-4739-BB2C-643A6479692E}"/>
              </a:ext>
            </a:extLst>
          </p:cNvPr>
          <p:cNvSpPr txBox="1"/>
          <p:nvPr/>
        </p:nvSpPr>
        <p:spPr>
          <a:xfrm>
            <a:off x="7169216" y="5791200"/>
            <a:ext cx="4662237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</a:t>
            </a:r>
            <a:endParaRPr lang="vi-VN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732A248A-66AD-4A79-B5D6-25CEBC433832}"/>
              </a:ext>
            </a:extLst>
          </p:cNvPr>
          <p:cNvSpPr txBox="1"/>
          <p:nvPr/>
        </p:nvSpPr>
        <p:spPr>
          <a:xfrm>
            <a:off x="4162925" y="4252193"/>
            <a:ext cx="4491791" cy="4001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Hiệp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445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73593" y="1493384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320843" y="1436709"/>
            <a:ext cx="11871157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Thủ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tục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Đối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so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thì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giảm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gian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giải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quyết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từ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15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ngày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xuống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còn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07 </a:t>
            </a:r>
            <a:r>
              <a:rPr lang="en-US" sz="3200" b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ngày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nộp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Khi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tiếp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phiếu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tiếp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chưa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đầy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thì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hướng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dẫn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sung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90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0905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73593" y="1493384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320843" y="1115867"/>
            <a:ext cx="1187115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 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Ngoài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nay,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xuất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từ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tiễn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nâng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cao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nắm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đúng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bàn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trạng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“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ảo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”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nhưng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báo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),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vụ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bảo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toàn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hoạch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chính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sách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nâng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cao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ý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nhiệm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bảo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vệ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ích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chính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đáng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sung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24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419814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90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04280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90" y="-1687017"/>
            <a:ext cx="3678726" cy="7050505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73593" y="1493384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320843" y="1115867"/>
            <a:ext cx="11871157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 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xây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dựng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vụ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nước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quốc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thống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nhất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bảo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kết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nối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quốc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chuẩn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tiêu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chuẩn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chuẩn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kỹ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nghệ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khoản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1, 2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36).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Ngoài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ra,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từ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khẩu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vẫn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hết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31/12/2022.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419814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1820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41510" y="1612835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68/2020/QH14)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Cộng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hòa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xã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Nam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khóa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XIV,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họp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10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ngày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13/11/2020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đáng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ý.</a:t>
            </a: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en-US" sz="3200" dirty="0">
                <a:solidFill>
                  <a:srgbClr val="222222"/>
                </a:solidFill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	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năm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2020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gồm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07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chương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38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điều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quyền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Nam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trên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lãnh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thổ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Cộng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hòa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xã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hội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chủ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Việt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Nam;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đăng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quyền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nghĩa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trách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cơ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tổ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chức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đăng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vi-VN" sz="3200" b="1" i="1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vi-VN" sz="36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504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41510" y="1612835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	Theo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thừa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sửa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đổi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bỏ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rõ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đây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nhằm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bảo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đảm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tốt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góp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phần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nâng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cao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nữa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giản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thủ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chính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đáp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yêu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cầu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khoa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nghệ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tiến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mà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trọng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tâm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xây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dựng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qua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  <a:cs typeface="Times New Roman" panose="02020603050405020304" pitchFamily="18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66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Sửa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khái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niệm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lưu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Lưu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ở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hoặc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30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(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Khoản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6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31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2006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thì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lưu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ở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nhất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thuộc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trấn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ngoài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thuộc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41510" y="1612835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40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73593" y="1493384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bị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nghiêm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cấm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bỏ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nội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nghiêm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khẩu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đồng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sung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một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nghiêm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phù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phương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cập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khai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hủy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đoạn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thay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đổi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cung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phép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... Theo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7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bị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nghiêm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bao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gồm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13 </a:t>
            </a:r>
            <a:r>
              <a:rPr lang="en-US" sz="3200" b="1" i="1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b="1" i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: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6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85890" y="1532260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280737" y="1420667"/>
            <a:ext cx="1163052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(1).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(2).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ích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(3)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môi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hối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lộ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(4).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tiếp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trì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tiếp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hoặc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nhũng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nhiễu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đúng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(5)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Thu,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lệ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               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0217" y="-1805266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009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685891" y="1502275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280737" y="1348800"/>
            <a:ext cx="1163052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(6).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đặt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ra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thủ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biểu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mẫu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hoặc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sai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lệch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sách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(7)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ý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hoặc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từ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chối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(8).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xâm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ích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nước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ích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(9).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sử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cung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sai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khai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man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mạo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hồ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mua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thuê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thuê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mượn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mượn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cầm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cầm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cố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hủy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giấy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tờ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tài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503056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9566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41510" y="1612835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10).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Tổ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kích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động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xúi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giục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lôi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kéo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dụ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dỗ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giúp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cưỡng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bức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vi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(11).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quyết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biết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rõ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chỗ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ở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(12).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Đồng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ý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chỗ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ở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mình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để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vụ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hoặc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người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thường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đăng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ký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sinh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sống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chỗ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ở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; </a:t>
            </a:r>
            <a:r>
              <a:rPr lang="en-US" sz="32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(13).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nhập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khai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hủy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làm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gián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đoạn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hoạt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động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thay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đổi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xóa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cung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cấp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phép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tin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trong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sở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dữ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liệu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”.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955722" y="-1876455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1405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3D90B04E-F339-4087-903B-198DF6D48A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73593" y="1493384"/>
            <a:ext cx="3678726" cy="7050505"/>
          </a:xfrm>
          <a:prstGeom prst="rect">
            <a:avLst/>
          </a:prstGeom>
        </p:spPr>
      </p:pic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F274A0A7-ADE8-42D7-9B56-F81848F9982A}"/>
              </a:ext>
            </a:extLst>
          </p:cNvPr>
          <p:cNvSpPr txBox="1"/>
          <p:nvPr/>
        </p:nvSpPr>
        <p:spPr>
          <a:xfrm>
            <a:off x="449179" y="1838236"/>
            <a:ext cx="11630525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 </a:t>
            </a:r>
            <a:endParaRPr lang="vi-VN" sz="3200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algn="just"/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	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Đối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về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2020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cơ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bản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thừa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hành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đồng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thời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tính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nguyên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tắc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,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công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dân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thực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hiện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tự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do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cư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trú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theo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và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khác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của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có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liên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quan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.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rõ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việc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hạn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chế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quyền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này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phải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được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bằng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luật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cho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phù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hợp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với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quy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định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tại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Điều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14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Hiến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pháp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</a:t>
            </a:r>
            <a:r>
              <a:rPr lang="en-US" sz="32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năm</a:t>
            </a:r>
            <a:r>
              <a:rPr lang="en-US" sz="32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Helvetica" panose="020B0604020202020204" pitchFamily="34" charset="0"/>
              </a:rPr>
              <a:t> 2013. </a:t>
            </a:r>
            <a:endParaRPr lang="vi-VN" sz="3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6" name="Hình chữ nhật 5">
            <a:extLst>
              <a:ext uri="{FF2B5EF4-FFF2-40B4-BE49-F238E27FC236}">
                <a16:creationId xmlns:a16="http://schemas.microsoft.com/office/drawing/2014/main" id="{4EFDAF75-D183-4BA6-A855-7D3D41C9126F}"/>
              </a:ext>
            </a:extLst>
          </p:cNvPr>
          <p:cNvSpPr/>
          <p:nvPr/>
        </p:nvSpPr>
        <p:spPr>
          <a:xfrm>
            <a:off x="3878887" y="628361"/>
            <a:ext cx="443422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LUẬT CƯ TRÚ</a:t>
            </a:r>
            <a:endParaRPr lang="vi-VN" sz="4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Hình ảnh 7">
            <a:extLst>
              <a:ext uri="{FF2B5EF4-FFF2-40B4-BE49-F238E27FC236}">
                <a16:creationId xmlns:a16="http://schemas.microsoft.com/office/drawing/2014/main" id="{08FBD9F5-AB83-4309-B7F2-82F067CFE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019889" y="-1687017"/>
            <a:ext cx="3678726" cy="7050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6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1703</Words>
  <Application>Microsoft Office PowerPoint</Application>
  <PresentationFormat>Widescreen</PresentationFormat>
  <Paragraphs>37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SimSun</vt:lpstr>
      <vt:lpstr>Arial</vt:lpstr>
      <vt:lpstr>Helvetica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Huong Nguyen Thi Thanh</dc:creator>
  <cp:lastModifiedBy>User</cp:lastModifiedBy>
  <cp:revision>2</cp:revision>
  <dcterms:created xsi:type="dcterms:W3CDTF">2021-10-30T00:21:13Z</dcterms:created>
  <dcterms:modified xsi:type="dcterms:W3CDTF">2021-11-01T04:18:24Z</dcterms:modified>
</cp:coreProperties>
</file>